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67" r:id="rId16"/>
    <p:sldId id="265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1EC7A-FFE4-41D2-9C10-C080132E44D9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8F5F3-289D-4431-A2A6-7B10AEDA9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F5F3-289D-4431-A2A6-7B10AEDA94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9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2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70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08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9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79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11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6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05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03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51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EE833-8244-4263-A300-C3DA73D2BBB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E56EB-CEB0-4C8E-A414-2D41433D6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28600"/>
            <a:ext cx="119538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47650"/>
            <a:ext cx="115252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3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15125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824"/>
            <a:ext cx="8836269" cy="39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14038" cy="2288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9923"/>
            <a:ext cx="6787662" cy="25047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7362"/>
            <a:ext cx="7411913" cy="24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677" y="237392"/>
            <a:ext cx="42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Iping</a:t>
            </a:r>
            <a:r>
              <a:rPr lang="zh-CN" altLang="en-US" dirty="0" smtClean="0"/>
              <a:t>机制解析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3" y="748446"/>
            <a:ext cx="4813101" cy="2364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76" y="2940152"/>
            <a:ext cx="9558109" cy="1135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04" y="3485678"/>
            <a:ext cx="6381196" cy="33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06074" cy="27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43" y="0"/>
            <a:ext cx="6986256" cy="4154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6130"/>
            <a:ext cx="5484653" cy="41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4907" y="129941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Ribbon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可扩展性的研究</a:t>
            </a:r>
            <a:r>
              <a:rPr lang="en-US" altLang="zh-CN" b="1" i="0" dirty="0" smtClean="0">
                <a:solidFill>
                  <a:srgbClr val="1C1F21"/>
                </a:solidFill>
                <a:effectLst/>
                <a:latin typeface="PingFang SC"/>
              </a:rPr>
              <a:t>-</a:t>
            </a:r>
            <a:r>
              <a:rPr lang="en-US" altLang="zh-CN" b="1" i="0" dirty="0" err="1" smtClean="0">
                <a:solidFill>
                  <a:srgbClr val="1C1F21"/>
                </a:solidFill>
                <a:effectLst/>
                <a:latin typeface="PingFang SC"/>
              </a:rPr>
              <a:t>IRule</a:t>
            </a:r>
            <a:r>
              <a:rPr lang="zh-CN" altLang="en-US" b="1" i="0" dirty="0" smtClean="0">
                <a:solidFill>
                  <a:srgbClr val="1C1F21"/>
                </a:solidFill>
                <a:effectLst/>
                <a:latin typeface="PingFang SC"/>
              </a:rPr>
              <a:t>机制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7" y="680628"/>
            <a:ext cx="10689615" cy="61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8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7155" cy="3525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583"/>
            <a:ext cx="9829800" cy="33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79169" cy="33565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338"/>
            <a:ext cx="10119946" cy="34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39"/>
            <a:ext cx="8642838" cy="27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28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6956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10" y="0"/>
            <a:ext cx="8245790" cy="39119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14" y="4111524"/>
            <a:ext cx="7112977" cy="25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382" y="580291"/>
            <a:ext cx="6325826" cy="2945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590"/>
            <a:ext cx="5636602" cy="31724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716" y="131885"/>
            <a:ext cx="280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防御性编程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9822"/>
            <a:ext cx="4780533" cy="29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0415" cy="34683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4171"/>
            <a:ext cx="6805112" cy="2967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92" y="5938857"/>
            <a:ext cx="7306408" cy="9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69521" cy="373673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433147" y="1204546"/>
            <a:ext cx="1318846" cy="237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66184" y="923194"/>
            <a:ext cx="432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自旋锁：退出逻辑放在业务中，进行取模操作是因为入参</a:t>
            </a:r>
            <a:r>
              <a:rPr lang="en-US" altLang="zh-CN" dirty="0" err="1" smtClean="0"/>
              <a:t>ServerCount</a:t>
            </a:r>
            <a:r>
              <a:rPr lang="zh-CN" altLang="en-US" dirty="0" smtClean="0"/>
              <a:t>可能会存在变化（有服务节点挂掉），</a:t>
            </a:r>
            <a:r>
              <a:rPr lang="en-US" altLang="zh-CN" dirty="0" err="1" smtClean="0"/>
              <a:t>compareAndSet</a:t>
            </a:r>
            <a:r>
              <a:rPr lang="zh-CN" altLang="en-US" dirty="0" smtClean="0"/>
              <a:t>方法比较当前要替换的值是否是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，如果是则将其替换为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，不是则返回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，继续循环继续自旋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971800" y="1459523"/>
            <a:ext cx="4765431" cy="263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9365"/>
            <a:ext cx="6893169" cy="17915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5567248"/>
            <a:ext cx="7791450" cy="1290752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778869" y="6544408"/>
            <a:ext cx="1436078" cy="237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585547" y="1356946"/>
            <a:ext cx="1318846" cy="237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341685" y="5008685"/>
            <a:ext cx="1436078" cy="2373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613638" y="5231423"/>
            <a:ext cx="3332285" cy="1301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7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16"/>
            <a:ext cx="8071338" cy="19880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644" y="2963008"/>
            <a:ext cx="8160360" cy="15705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4640"/>
            <a:ext cx="7781192" cy="2023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6169" y="4932485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服务节点同时重启会存在问题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75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88"/>
            <a:ext cx="6292332" cy="4413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5" y="353842"/>
            <a:ext cx="6265985" cy="2512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20" y="4431322"/>
            <a:ext cx="7162179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81"/>
            <a:ext cx="7921869" cy="3046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85" y="706628"/>
            <a:ext cx="6433038" cy="26696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7524"/>
            <a:ext cx="5978769" cy="263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385" y="3870823"/>
            <a:ext cx="6154615" cy="29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79831" cy="452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23" y="3401602"/>
            <a:ext cx="7444154" cy="34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83</Words>
  <Application>Microsoft Office PowerPoint</Application>
  <PresentationFormat>宽屏</PresentationFormat>
  <Paragraphs>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PingFang SC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56</cp:revision>
  <dcterms:created xsi:type="dcterms:W3CDTF">2023-04-30T02:42:35Z</dcterms:created>
  <dcterms:modified xsi:type="dcterms:W3CDTF">2023-04-30T05:46:32Z</dcterms:modified>
</cp:coreProperties>
</file>